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58" r:id="rId5"/>
    <p:sldId id="267" r:id="rId6"/>
    <p:sldId id="268" r:id="rId7"/>
    <p:sldId id="271" r:id="rId8"/>
    <p:sldId id="274" r:id="rId9"/>
    <p:sldId id="269" r:id="rId10"/>
    <p:sldId id="270" r:id="rId11"/>
    <p:sldId id="272" r:id="rId12"/>
    <p:sldId id="273" r:id="rId13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24ef22aa1ac_0_17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24ef22aa1ac_0_17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4ef22aa1ac_0_14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24ef22aa1ac_0_14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24ef22aa1ac_0_16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24ef22aa1ac_0_16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/>
          <a:srcRect l="16960" t="24718" r="7121" b="26177"/>
          <a:stretch>
            <a:fillRect/>
          </a:stretch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058" name="Google Shape;1058;p24"/>
          <p:cNvSpPr txBox="1"/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CREDITS: 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This presentation template was created by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, and includes icons, infographics &amp; images by</a:t>
            </a: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4"/>
              </a:rPr>
              <a:t>Freepik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endParaRPr sz="1200" b="1" u="sng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/>
            <a:srcRect t="17657" b="17663"/>
            <a:stretch>
              <a:fillRect/>
            </a:stretch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15.jpeg"/><Relationship Id="rId6" Type="http://schemas.openxmlformats.org/officeDocument/2006/relationships/image" Target="../media/image22.jpeg"/><Relationship Id="rId5" Type="http://schemas.openxmlformats.org/officeDocument/2006/relationships/image" Target="../media/image3.jpeg"/><Relationship Id="rId4" Type="http://schemas.openxmlformats.org/officeDocument/2006/relationships/image" Target="../media/image17.jpeg"/><Relationship Id="rId3" Type="http://schemas.openxmlformats.org/officeDocument/2006/relationships/image" Target="../media/image7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Companerobots</a:t>
            </a:r>
            <a:endParaRPr lang="en-US" altLang="en-GB"/>
          </a:p>
        </p:txBody>
      </p:sp>
      <p:sp>
        <p:nvSpPr>
          <p:cNvPr id="1431" name="Google Shape;1431;p35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2"/>
                </a:solidFill>
              </a:rPr>
              <a:t>Technical presentation</a:t>
            </a:r>
            <a:endParaRPr lang="en-US" altLang="en-GB">
              <a:solidFill>
                <a:schemeClr val="dk2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64"/>
          <p:cNvSpPr txBox="1"/>
          <p:nvPr>
            <p:ph type="title"/>
          </p:nvPr>
        </p:nvSpPr>
        <p:spPr>
          <a:xfrm>
            <a:off x="568960" y="483870"/>
            <a:ext cx="6428105" cy="2729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r>
              <a:rPr lang="sk-SK" altLang="en-GB"/>
              <a:t> for watching!!!</a:t>
            </a:r>
            <a:endParaRPr lang="sk-SK" altLang="en-GB"/>
          </a:p>
        </p:txBody>
      </p:sp>
      <p:grpSp>
        <p:nvGrpSpPr>
          <p:cNvPr id="2431" name="Google Shape;2431;p64"/>
          <p:cNvGrpSpPr/>
          <p:nvPr/>
        </p:nvGrpSpPr>
        <p:grpSpPr>
          <a:xfrm rot="10800000" flipH="1">
            <a:off x="6773992" y="-1205456"/>
            <a:ext cx="4151819" cy="5527900"/>
            <a:chOff x="6309526" y="836950"/>
            <a:chExt cx="3920509" cy="5219925"/>
          </a:xfrm>
        </p:grpSpPr>
        <p:pic>
          <p:nvPicPr>
            <p:cNvPr id="2432" name="Google Shape;2432;p64"/>
            <p:cNvPicPr preferRelativeResize="0"/>
            <p:nvPr/>
          </p:nvPicPr>
          <p:blipFill rotWithShape="1">
            <a:blip r:embed="rId1"/>
            <a:srcRect l="16960" t="24718" r="7121" b="26177"/>
            <a:stretch>
              <a:fillRect/>
            </a:stretch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3" name="Google Shape;2433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4" name="Google Shape;2434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36" name="Google Shape;2436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437" name="Google Shape;2437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8" name="Google Shape;2438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9" name="Google Shape;2439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0" name="Google Shape;2440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1" name="Google Shape;2441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2" name="Google Shape;2442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3" name="Google Shape;2443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44" name="Google Shape;2444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45" name="Google Shape;2445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6" name="Google Shape;2446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47" name="Google Shape;2447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448" name="Google Shape;2448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9" name="Google Shape;2449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50" name="Google Shape;2450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451" name="Google Shape;2451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2" name="Google Shape;2452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53" name="Google Shape;2453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54" name="Google Shape;2454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455" name="Google Shape;2455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6" name="Google Shape;2456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7" name="Google Shape;2457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58" name="Google Shape;2458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459" name="Google Shape;2459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0" name="Google Shape;2460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1" name="Google Shape;2461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62" name="Google Shape;2462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3" name="Google Shape;2463;p64"/>
          <p:cNvGrpSpPr/>
          <p:nvPr/>
        </p:nvGrpSpPr>
        <p:grpSpPr>
          <a:xfrm>
            <a:off x="1234025" y="4151751"/>
            <a:ext cx="4558967" cy="134100"/>
            <a:chOff x="796100" y="3019701"/>
            <a:chExt cx="4558967" cy="134100"/>
          </a:xfrm>
        </p:grpSpPr>
        <p:sp>
          <p:nvSpPr>
            <p:cNvPr id="2464" name="Google Shape;2464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65" name="Google Shape;2465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6" name="Google Shape;2466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solidFill>
                  <a:schemeClr val="dk2"/>
                </a:solidFill>
              </a:rPr>
              <a:t>Features</a:t>
            </a:r>
            <a:endParaRPr lang="en-US" altLang="en-GB" sz="3200">
              <a:solidFill>
                <a:schemeClr val="dk2"/>
              </a:solidFill>
            </a:endParaRPr>
          </a:p>
        </p:txBody>
      </p:sp>
      <p:sp>
        <p:nvSpPr>
          <p:cNvPr id="1467" name="Google Shape;1467;p37"/>
          <p:cNvSpPr txBox="1"/>
          <p:nvPr>
            <p:ph type="subTitle" idx="9"/>
          </p:nvPr>
        </p:nvSpPr>
        <p:spPr>
          <a:xfrm>
            <a:off x="971550" y="1440180"/>
            <a:ext cx="3233420" cy="767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Musicians controlled by our given gestures</a:t>
            </a:r>
            <a:endParaRPr lang="en-US" altLang="en-GB"/>
          </a:p>
        </p:txBody>
      </p:sp>
      <p:sp>
        <p:nvSpPr>
          <p:cNvPr id="1468" name="Google Shape;1468;p37"/>
          <p:cNvSpPr txBox="1"/>
          <p:nvPr>
            <p:ph type="subTitle" idx="1"/>
          </p:nvPr>
        </p:nvSpPr>
        <p:spPr>
          <a:xfrm>
            <a:off x="1026795" y="2101850"/>
            <a:ext cx="3107055" cy="95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Thanks to </a:t>
            </a:r>
            <a:r>
              <a:rPr lang="sk-SK" altLang="en-US" sz="1200"/>
              <a:t>laser </a:t>
            </a:r>
            <a:r>
              <a:rPr lang="en-US" altLang="en-GB" sz="1200"/>
              <a:t>senzor, we can command robots to play in different tempo, and different sounds</a:t>
            </a:r>
            <a:r>
              <a:rPr lang="sk-SK" altLang="en-US" sz="1200"/>
              <a:t> not only by code but also by out gestures</a:t>
            </a:r>
            <a:endParaRPr lang="sk-SK" altLang="en-US" sz="1200"/>
          </a:p>
        </p:txBody>
      </p:sp>
      <p:sp>
        <p:nvSpPr>
          <p:cNvPr id="1469" name="Google Shape;1469;p37"/>
          <p:cNvSpPr txBox="1"/>
          <p:nvPr>
            <p:ph type="subTitle" idx="2"/>
          </p:nvPr>
        </p:nvSpPr>
        <p:spPr>
          <a:xfrm>
            <a:off x="4452620" y="2067560"/>
            <a:ext cx="3971290" cy="94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Each robot is synchronized by esp-now with the main “server”, the raspberry pi. That gives him almost realtime updates about stage and tells him how to react to upcoming events.</a:t>
            </a:r>
            <a:endParaRPr lang="en-US" altLang="en-GB" sz="1200"/>
          </a:p>
        </p:txBody>
      </p:sp>
      <p:sp>
        <p:nvSpPr>
          <p:cNvPr id="1470" name="Google Shape;1470;p37"/>
          <p:cNvSpPr txBox="1"/>
          <p:nvPr>
            <p:ph type="subTitle" idx="3"/>
          </p:nvPr>
        </p:nvSpPr>
        <p:spPr>
          <a:xfrm>
            <a:off x="755650" y="4001135"/>
            <a:ext cx="3449320" cy="107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robots actually plays on the instruments, not only move randomly with their hands and play the songs on loudspeakers</a:t>
            </a:r>
            <a:endParaRPr lang="en-US" altLang="en-GB" sz="1200"/>
          </a:p>
        </p:txBody>
      </p:sp>
      <p:sp>
        <p:nvSpPr>
          <p:cNvPr id="1471" name="Google Shape;1471;p37"/>
          <p:cNvSpPr txBox="1"/>
          <p:nvPr>
            <p:ph type="subTitle" idx="4"/>
          </p:nvPr>
        </p:nvSpPr>
        <p:spPr>
          <a:xfrm>
            <a:off x="4427855" y="4001135"/>
            <a:ext cx="4489450" cy="110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dancer robot can copy your movements with his mechanical parts. Of course only if you are in front of the camera which communicates with it.</a:t>
            </a:r>
            <a:endParaRPr lang="en-US" altLang="en-GB" sz="1200"/>
          </a:p>
        </p:txBody>
      </p:sp>
      <p:sp>
        <p:nvSpPr>
          <p:cNvPr id="1472" name="Google Shape;1472;p37"/>
          <p:cNvSpPr txBox="1"/>
          <p:nvPr>
            <p:ph type="title" idx="5"/>
          </p:nvPr>
        </p:nvSpPr>
        <p:spPr>
          <a:xfrm>
            <a:off x="2051598" y="105902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473" name="Google Shape;1473;p37"/>
          <p:cNvSpPr txBox="1"/>
          <p:nvPr>
            <p:ph type="title" idx="6"/>
          </p:nvPr>
        </p:nvSpPr>
        <p:spPr>
          <a:xfrm>
            <a:off x="20515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1474" name="Google Shape;1474;p37"/>
          <p:cNvSpPr txBox="1"/>
          <p:nvPr>
            <p:ph type="title" idx="7"/>
          </p:nvPr>
        </p:nvSpPr>
        <p:spPr>
          <a:xfrm>
            <a:off x="6603803" y="1059660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475" name="Google Shape;1475;p37"/>
          <p:cNvSpPr txBox="1"/>
          <p:nvPr>
            <p:ph type="title" idx="8"/>
          </p:nvPr>
        </p:nvSpPr>
        <p:spPr>
          <a:xfrm>
            <a:off x="6603803" y="3003506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1476" name="Google Shape;1476;p37"/>
          <p:cNvSpPr txBox="1"/>
          <p:nvPr>
            <p:ph type="subTitle" idx="13"/>
          </p:nvPr>
        </p:nvSpPr>
        <p:spPr>
          <a:xfrm>
            <a:off x="5516048" y="1411310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Synchronization</a:t>
            </a:r>
            <a:endParaRPr lang="en-US" altLang="en-GB"/>
          </a:p>
        </p:txBody>
      </p:sp>
      <p:sp>
        <p:nvSpPr>
          <p:cNvPr id="1477" name="Google Shape;1477;p37"/>
          <p:cNvSpPr txBox="1"/>
          <p:nvPr>
            <p:ph type="subTitle" idx="14"/>
          </p:nvPr>
        </p:nvSpPr>
        <p:spPr>
          <a:xfrm>
            <a:off x="899705" y="3537966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Visual and sound effects</a:t>
            </a:r>
            <a:endParaRPr lang="en-US" altLang="en-GB"/>
          </a:p>
        </p:txBody>
      </p:sp>
      <p:sp>
        <p:nvSpPr>
          <p:cNvPr id="1478" name="Google Shape;1478;p37"/>
          <p:cNvSpPr txBox="1"/>
          <p:nvPr>
            <p:ph type="subTitle" idx="15"/>
          </p:nvPr>
        </p:nvSpPr>
        <p:spPr>
          <a:xfrm>
            <a:off x="5516245" y="3435350"/>
            <a:ext cx="3233420" cy="682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Camera controlling dancer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6200000">
            <a:off x="142389" y="282721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1691640" y="293179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1" name="Google Shape;1841;p46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Dancer</a:t>
            </a:r>
            <a:endParaRPr lang="en-US" altLang="en-GB"/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9" name="Google Shape;2399;p63"/>
          <p:cNvGrpSpPr/>
          <p:nvPr/>
        </p:nvGrpSpPr>
        <p:grpSpPr>
          <a:xfrm>
            <a:off x="6516370" y="195580"/>
            <a:ext cx="2242185" cy="3149600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494831050_1017322260247511_2761815162999690407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125" y="231140"/>
            <a:ext cx="2099945" cy="278955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9740" name="Google Shape;9740;p74"/>
          <p:cNvGrpSpPr/>
          <p:nvPr/>
        </p:nvGrpSpPr>
        <p:grpSpPr>
          <a:xfrm rot="16200000" flipH="1">
            <a:off x="3167932" y="2811044"/>
            <a:ext cx="4248785" cy="24808"/>
            <a:chOff x="-4533123" y="4738465"/>
            <a:chExt cx="17520763" cy="102300"/>
          </a:xfrm>
        </p:grpSpPr>
        <p:cxnSp>
          <p:nvCxnSpPr>
            <p:cNvPr id="9741" name="Google Shape;9741;p74"/>
            <p:cNvCxnSpPr/>
            <p:nvPr/>
          </p:nvCxnSpPr>
          <p:spPr>
            <a:xfrm>
              <a:off x="-4533123" y="4789684"/>
              <a:ext cx="17520763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745" name="Google Shape;9745;p74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" name="Google Shape;9741;p74"/>
          <p:cNvCxnSpPr/>
          <p:nvPr/>
        </p:nvCxnSpPr>
        <p:spPr>
          <a:xfrm>
            <a:off x="5292090" y="868680"/>
            <a:ext cx="2736215" cy="4635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Google Shape;9741;p74"/>
          <p:cNvCxnSpPr/>
          <p:nvPr/>
        </p:nvCxnSpPr>
        <p:spPr>
          <a:xfrm>
            <a:off x="5292090" y="1779270"/>
            <a:ext cx="230441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Google Shape;9741;p74"/>
          <p:cNvCxnSpPr/>
          <p:nvPr/>
        </p:nvCxnSpPr>
        <p:spPr>
          <a:xfrm>
            <a:off x="5292090" y="2931795"/>
            <a:ext cx="158432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Google Shape;1842;p46"/>
          <p:cNvSpPr txBox="1"/>
          <p:nvPr/>
        </p:nvSpPr>
        <p:spPr>
          <a:xfrm>
            <a:off x="5724525" y="403225"/>
            <a:ext cx="1075055" cy="448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mg996 servos</a:t>
            </a:r>
            <a:endParaRPr lang="en-US" altLang="en-GB" sz="1000" b="1"/>
          </a:p>
        </p:txBody>
      </p:sp>
      <p:cxnSp>
        <p:nvCxnSpPr>
          <p:cNvPr id="2278" name="Google Shape;2278;p59"/>
          <p:cNvCxnSpPr>
            <a:stCxn id="20" idx="1"/>
          </p:cNvCxnSpPr>
          <p:nvPr/>
        </p:nvCxnSpPr>
        <p:spPr>
          <a:xfrm rot="10800000" flipV="1">
            <a:off x="5541645" y="627380"/>
            <a:ext cx="182880" cy="24130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278;p59"/>
          <p:cNvCxnSpPr>
            <a:stCxn id="30" idx="1"/>
          </p:cNvCxnSpPr>
          <p:nvPr/>
        </p:nvCxnSpPr>
        <p:spPr>
          <a:xfrm rot="10800000" flipV="1">
            <a:off x="5541010" y="1619885"/>
            <a:ext cx="182245" cy="145415"/>
          </a:xfrm>
          <a:prstGeom prst="bentConnector3">
            <a:avLst>
              <a:gd name="adj1" fmla="val 97212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842;p46"/>
          <p:cNvSpPr txBox="1"/>
          <p:nvPr/>
        </p:nvSpPr>
        <p:spPr>
          <a:xfrm>
            <a:off x="5723890" y="1410970"/>
            <a:ext cx="1074420" cy="4184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ESP32 </a:t>
            </a:r>
            <a:endParaRPr lang="en-US" altLang="en-GB" sz="1000" b="1"/>
          </a:p>
        </p:txBody>
      </p:sp>
      <p:sp>
        <p:nvSpPr>
          <p:cNvPr id="31" name="Google Shape;1842;p46"/>
          <p:cNvSpPr txBox="1"/>
          <p:nvPr/>
        </p:nvSpPr>
        <p:spPr>
          <a:xfrm>
            <a:off x="5507990" y="2499360"/>
            <a:ext cx="1075055" cy="285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wheels</a:t>
            </a:r>
            <a:endParaRPr lang="sk-SK" altLang="en-US" sz="1000" b="1"/>
          </a:p>
        </p:txBody>
      </p:sp>
      <p:cxnSp>
        <p:nvCxnSpPr>
          <p:cNvPr id="32" name="Google Shape;2278;p59"/>
          <p:cNvCxnSpPr/>
          <p:nvPr/>
        </p:nvCxnSpPr>
        <p:spPr>
          <a:xfrm rot="10800000" flipV="1">
            <a:off x="5430520" y="2648585"/>
            <a:ext cx="77470" cy="28321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842;p46"/>
          <p:cNvSpPr txBox="1"/>
          <p:nvPr/>
        </p:nvSpPr>
        <p:spPr>
          <a:xfrm>
            <a:off x="5436235" y="343662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3D printed battery holder</a:t>
            </a:r>
            <a:endParaRPr lang="sk-SK" altLang="en-US" sz="1000" b="1"/>
          </a:p>
        </p:txBody>
      </p:sp>
      <p:cxnSp>
        <p:nvCxnSpPr>
          <p:cNvPr id="35" name="Google Shape;9741;p74"/>
          <p:cNvCxnSpPr/>
          <p:nvPr/>
        </p:nvCxnSpPr>
        <p:spPr>
          <a:xfrm>
            <a:off x="7236460" y="915035"/>
            <a:ext cx="0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Google Shape;9741;p74"/>
          <p:cNvCxnSpPr/>
          <p:nvPr/>
        </p:nvCxnSpPr>
        <p:spPr>
          <a:xfrm flipV="1">
            <a:off x="7267575" y="801370"/>
            <a:ext cx="0" cy="43180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Google Shape;9741;p74"/>
          <p:cNvCxnSpPr/>
          <p:nvPr/>
        </p:nvCxnSpPr>
        <p:spPr>
          <a:xfrm flipV="1">
            <a:off x="8028305" y="915035"/>
            <a:ext cx="0" cy="43243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 descr="489731487_1390324348670464_3138861652682892035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252095"/>
            <a:ext cx="1144905" cy="2499360"/>
          </a:xfrm>
          <a:prstGeom prst="rect">
            <a:avLst/>
          </a:prstGeom>
          <a:effectLst/>
        </p:spPr>
      </p:pic>
      <p:cxnSp>
        <p:nvCxnSpPr>
          <p:cNvPr id="39" name="Google Shape;9741;p74"/>
          <p:cNvCxnSpPr/>
          <p:nvPr/>
        </p:nvCxnSpPr>
        <p:spPr>
          <a:xfrm flipH="1">
            <a:off x="3564255" y="699135"/>
            <a:ext cx="1727835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Google Shape;9741;p74"/>
          <p:cNvCxnSpPr/>
          <p:nvPr/>
        </p:nvCxnSpPr>
        <p:spPr>
          <a:xfrm flipH="1">
            <a:off x="2844165" y="699135"/>
            <a:ext cx="72009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Google Shape;2278;p59"/>
          <p:cNvCxnSpPr/>
          <p:nvPr/>
        </p:nvCxnSpPr>
        <p:spPr>
          <a:xfrm rot="5400000" flipV="1">
            <a:off x="4836160" y="507365"/>
            <a:ext cx="215900" cy="167640"/>
          </a:xfrm>
          <a:prstGeom prst="bentConnector3">
            <a:avLst>
              <a:gd name="adj1" fmla="val -294"/>
            </a:avLst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842;p46"/>
          <p:cNvSpPr txBox="1"/>
          <p:nvPr/>
        </p:nvSpPr>
        <p:spPr>
          <a:xfrm>
            <a:off x="3996055" y="267335"/>
            <a:ext cx="1230630" cy="3797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3D printed </a:t>
            </a:r>
            <a:r>
              <a:rPr lang="sk-SK" altLang="en-US" sz="1000" b="1"/>
              <a:t>parts</a:t>
            </a:r>
            <a:endParaRPr lang="sk-SK" altLang="en-US" sz="1000" b="1"/>
          </a:p>
        </p:txBody>
      </p:sp>
      <p:cxnSp>
        <p:nvCxnSpPr>
          <p:cNvPr id="45" name="Google Shape;9741;p74"/>
          <p:cNvCxnSpPr/>
          <p:nvPr/>
        </p:nvCxnSpPr>
        <p:spPr>
          <a:xfrm flipH="1">
            <a:off x="3060065" y="1635125"/>
            <a:ext cx="2232025" cy="1016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Google Shape;9741;p74"/>
          <p:cNvCxnSpPr/>
          <p:nvPr/>
        </p:nvCxnSpPr>
        <p:spPr>
          <a:xfrm flipH="1">
            <a:off x="3131820" y="2283460"/>
            <a:ext cx="216027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8" name="Picture 47" descr="494837399_2136219173547617_8975978343976637348_n"/>
          <p:cNvPicPr>
            <a:picLocks noChangeAspect="1"/>
          </p:cNvPicPr>
          <p:nvPr/>
        </p:nvPicPr>
        <p:blipFill>
          <a:blip r:embed="rId3"/>
          <a:srcRect t="64889"/>
          <a:stretch>
            <a:fillRect/>
          </a:stretch>
        </p:blipFill>
        <p:spPr>
          <a:xfrm>
            <a:off x="1835785" y="3003550"/>
            <a:ext cx="2357120" cy="1805940"/>
          </a:xfrm>
          <a:prstGeom prst="rect">
            <a:avLst/>
          </a:prstGeom>
          <a:effectLst>
            <a:glow rad="127000">
              <a:schemeClr val="accent1">
                <a:alpha val="9000"/>
              </a:schemeClr>
            </a:glow>
          </a:effectLst>
        </p:spPr>
      </p:pic>
      <p:cxnSp>
        <p:nvCxnSpPr>
          <p:cNvPr id="54" name="Google Shape;9741;p74"/>
          <p:cNvCxnSpPr/>
          <p:nvPr/>
        </p:nvCxnSpPr>
        <p:spPr>
          <a:xfrm flipH="1">
            <a:off x="3347720" y="3363595"/>
            <a:ext cx="19443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Google Shape;9741;p74"/>
          <p:cNvCxnSpPr/>
          <p:nvPr/>
        </p:nvCxnSpPr>
        <p:spPr>
          <a:xfrm flipH="1">
            <a:off x="2555875" y="4299585"/>
            <a:ext cx="273621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Google Shape;9741;p74"/>
          <p:cNvCxnSpPr/>
          <p:nvPr/>
        </p:nvCxnSpPr>
        <p:spPr>
          <a:xfrm flipH="1">
            <a:off x="2915920" y="3291840"/>
            <a:ext cx="23761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Google Shape;9741;p74"/>
          <p:cNvCxnSpPr/>
          <p:nvPr/>
        </p:nvCxnSpPr>
        <p:spPr>
          <a:xfrm flipH="1">
            <a:off x="3564255" y="4011930"/>
            <a:ext cx="172783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Google Shape;9741;p74"/>
          <p:cNvCxnSpPr/>
          <p:nvPr/>
        </p:nvCxnSpPr>
        <p:spPr>
          <a:xfrm flipH="1">
            <a:off x="2627630" y="3651885"/>
            <a:ext cx="266446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Google Shape;2278;p59"/>
          <p:cNvCxnSpPr/>
          <p:nvPr/>
        </p:nvCxnSpPr>
        <p:spPr>
          <a:xfrm rot="10800000">
            <a:off x="5304790" y="3363595"/>
            <a:ext cx="1728470" cy="64897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278;p59"/>
          <p:cNvCxnSpPr>
            <a:stCxn id="73" idx="1"/>
          </p:cNvCxnSpPr>
          <p:nvPr/>
        </p:nvCxnSpPr>
        <p:spPr>
          <a:xfrm rot="10800000" flipV="1">
            <a:off x="5280025" y="3176905"/>
            <a:ext cx="444500" cy="95885"/>
          </a:xfrm>
          <a:prstGeom prst="bentConnector3">
            <a:avLst>
              <a:gd name="adj1" fmla="val 498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1842;p46"/>
          <p:cNvSpPr txBox="1"/>
          <p:nvPr/>
        </p:nvSpPr>
        <p:spPr>
          <a:xfrm>
            <a:off x="5724525" y="2916555"/>
            <a:ext cx="1269365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up converters</a:t>
            </a:r>
            <a:endParaRPr lang="sk-SK" altLang="en-US" sz="1000" b="1"/>
          </a:p>
        </p:txBody>
      </p:sp>
      <p:cxnSp>
        <p:nvCxnSpPr>
          <p:cNvPr id="74" name="Google Shape;2278;p59"/>
          <p:cNvCxnSpPr/>
          <p:nvPr/>
        </p:nvCxnSpPr>
        <p:spPr>
          <a:xfrm rot="10800000" flipV="1">
            <a:off x="5279390" y="4011295"/>
            <a:ext cx="1525270" cy="3175"/>
          </a:xfrm>
          <a:prstGeom prst="bentConnector3">
            <a:avLst>
              <a:gd name="adj1" fmla="val 9945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1842;p46"/>
          <p:cNvSpPr txBox="1"/>
          <p:nvPr/>
        </p:nvSpPr>
        <p:spPr>
          <a:xfrm>
            <a:off x="6993890" y="3795395"/>
            <a:ext cx="102108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 drivers</a:t>
            </a:r>
            <a:endParaRPr lang="sk-SK" altLang="en-US" sz="1000" b="1"/>
          </a:p>
        </p:txBody>
      </p:sp>
      <p:cxnSp>
        <p:nvCxnSpPr>
          <p:cNvPr id="76" name="Google Shape;2278;p59"/>
          <p:cNvCxnSpPr/>
          <p:nvPr/>
        </p:nvCxnSpPr>
        <p:spPr>
          <a:xfrm rot="10800000">
            <a:off x="5280025" y="4314190"/>
            <a:ext cx="492760" cy="289560"/>
          </a:xfrm>
          <a:prstGeom prst="bentConnector3">
            <a:avLst>
              <a:gd name="adj1" fmla="val 627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1842;p46"/>
          <p:cNvSpPr txBox="1"/>
          <p:nvPr/>
        </p:nvSpPr>
        <p:spPr>
          <a:xfrm>
            <a:off x="5723255" y="444373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down converter</a:t>
            </a:r>
            <a:endParaRPr lang="sk-SK" altLang="en-US" sz="1000" b="1"/>
          </a:p>
        </p:txBody>
      </p:sp>
      <p:sp>
        <p:nvSpPr>
          <p:cNvPr id="78" name="Google Shape;9745;p74"/>
          <p:cNvSpPr/>
          <p:nvPr/>
        </p:nvSpPr>
        <p:spPr>
          <a:xfrm rot="16200000" flipH="1">
            <a:off x="6685176" y="3987381"/>
            <a:ext cx="24808" cy="24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9" name="Google Shape;2278;p59"/>
          <p:cNvCxnSpPr>
            <a:stCxn id="34" idx="1"/>
          </p:cNvCxnSpPr>
          <p:nvPr/>
        </p:nvCxnSpPr>
        <p:spPr>
          <a:xfrm rot="10800000">
            <a:off x="5291455" y="3651250"/>
            <a:ext cx="144780" cy="45085"/>
          </a:xfrm>
          <a:prstGeom prst="bentConnector3">
            <a:avLst>
              <a:gd name="adj1" fmla="val 4956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grpSp>
        <p:nvGrpSpPr>
          <p:cNvPr id="2399" name="Google Shape;2399;p63"/>
          <p:cNvGrpSpPr/>
          <p:nvPr/>
        </p:nvGrpSpPr>
        <p:grpSpPr>
          <a:xfrm>
            <a:off x="7395210" y="1863725"/>
            <a:ext cx="1634490" cy="3165475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Pianist</a:t>
            </a:r>
            <a:endParaRPr lang="sk-SK" altLang="en-GB"/>
          </a:p>
        </p:txBody>
      </p:sp>
      <p:sp>
        <p:nvSpPr>
          <p:cNvPr id="2303" name="Google Shape;2303;p61"/>
          <p:cNvSpPr txBox="1"/>
          <p:nvPr/>
        </p:nvSpPr>
        <p:spPr>
          <a:xfrm>
            <a:off x="3563620" y="699135"/>
            <a:ext cx="2280285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Mechanics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04" name="Google Shape;2304;p61"/>
          <p:cNvSpPr txBox="1"/>
          <p:nvPr/>
        </p:nvSpPr>
        <p:spPr>
          <a:xfrm>
            <a:off x="5920740" y="1635125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V-slot profiles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grpSp>
        <p:nvGrpSpPr>
          <p:cNvPr id="2305" name="Google Shape;2305;p61"/>
          <p:cNvGrpSpPr/>
          <p:nvPr/>
        </p:nvGrpSpPr>
        <p:grpSpPr>
          <a:xfrm>
            <a:off x="3225309" y="79870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8" name="Google Shape;2308;p61"/>
          <p:cNvSpPr txBox="1"/>
          <p:nvPr/>
        </p:nvSpPr>
        <p:spPr>
          <a:xfrm>
            <a:off x="3330015" y="2571938"/>
            <a:ext cx="22800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Electronics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3343910" y="303530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MG90s servos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grpSp>
        <p:nvGrpSpPr>
          <p:cNvPr id="2310" name="Google Shape;2310;p61"/>
          <p:cNvGrpSpPr/>
          <p:nvPr/>
        </p:nvGrpSpPr>
        <p:grpSpPr>
          <a:xfrm>
            <a:off x="3046874" y="2570037"/>
            <a:ext cx="285579" cy="285597"/>
            <a:chOff x="5204821" y="2495492"/>
            <a:chExt cx="285579" cy="285597"/>
          </a:xfrm>
        </p:grpSpPr>
        <p:sp>
          <p:nvSpPr>
            <p:cNvPr id="2311" name="Google Shape;2311;p61"/>
            <p:cNvSpPr/>
            <p:nvPr/>
          </p:nvSpPr>
          <p:spPr>
            <a:xfrm>
              <a:off x="5204821" y="2495492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5261536" y="2552197"/>
              <a:ext cx="172110" cy="17212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2 at 20.53.43 (1)"/>
          <p:cNvPicPr>
            <a:picLocks noChangeAspect="1"/>
          </p:cNvPicPr>
          <p:nvPr/>
        </p:nvPicPr>
        <p:blipFill>
          <a:blip r:embed="rId2"/>
          <a:srcRect b="49937"/>
          <a:stretch>
            <a:fillRect/>
          </a:stretch>
        </p:blipFill>
        <p:spPr>
          <a:xfrm>
            <a:off x="5219700" y="3035300"/>
            <a:ext cx="2024380" cy="760095"/>
          </a:xfrm>
          <a:prstGeom prst="rect">
            <a:avLst/>
          </a:prstGeom>
        </p:spPr>
      </p:pic>
      <p:pic>
        <p:nvPicPr>
          <p:cNvPr id="3" name="Picture 2" descr="WhatsApp Image 2025-06-22 at 20.53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214120"/>
            <a:ext cx="2581275" cy="1936115"/>
          </a:xfrm>
          <a:prstGeom prst="rect">
            <a:avLst/>
          </a:prstGeom>
        </p:spPr>
      </p:pic>
      <p:pic>
        <p:nvPicPr>
          <p:cNvPr id="4" name="508337491_9289680591132360_8408591318049961257_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1255" y="1995170"/>
            <a:ext cx="1439545" cy="2637155"/>
          </a:xfrm>
          <a:prstGeom prst="rect">
            <a:avLst/>
          </a:prstGeom>
        </p:spPr>
      </p:pic>
      <p:grpSp>
        <p:nvGrpSpPr>
          <p:cNvPr id="11" name="Google Shape;2315;p61"/>
          <p:cNvGrpSpPr/>
          <p:nvPr/>
        </p:nvGrpSpPr>
        <p:grpSpPr>
          <a:xfrm>
            <a:off x="7380114" y="798682"/>
            <a:ext cx="285579" cy="285597"/>
            <a:chOff x="5204821" y="3669529"/>
            <a:chExt cx="285579" cy="285597"/>
          </a:xfrm>
        </p:grpSpPr>
        <p:sp>
          <p:nvSpPr>
            <p:cNvPr id="12" name="Google Shape;2316;p61"/>
            <p:cNvSpPr/>
            <p:nvPr/>
          </p:nvSpPr>
          <p:spPr>
            <a:xfrm>
              <a:off x="5204821" y="3669529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317;p61"/>
            <p:cNvSpPr/>
            <p:nvPr/>
          </p:nvSpPr>
          <p:spPr>
            <a:xfrm>
              <a:off x="5261536" y="3726235"/>
              <a:ext cx="172110" cy="1721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308;p61"/>
          <p:cNvSpPr txBox="1"/>
          <p:nvPr/>
        </p:nvSpPr>
        <p:spPr>
          <a:xfrm>
            <a:off x="7745730" y="771525"/>
            <a:ext cx="119507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Testing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5" name="Google Shape;2307;p61"/>
          <p:cNvSpPr/>
          <p:nvPr/>
        </p:nvSpPr>
        <p:spPr>
          <a:xfrm>
            <a:off x="57959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304;p61"/>
          <p:cNvSpPr txBox="1"/>
          <p:nvPr/>
        </p:nvSpPr>
        <p:spPr>
          <a:xfrm>
            <a:off x="3502025" y="1131570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kits for moving parts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8" name="Google Shape;2304;p61"/>
          <p:cNvSpPr txBox="1"/>
          <p:nvPr/>
        </p:nvSpPr>
        <p:spPr>
          <a:xfrm>
            <a:off x="3502025" y="1635760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GT-2 belt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0" name="Google Shape;2307;p61"/>
          <p:cNvSpPr/>
          <p:nvPr/>
        </p:nvSpPr>
        <p:spPr>
          <a:xfrm>
            <a:off x="3282024" y="127514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2307;p61"/>
          <p:cNvSpPr/>
          <p:nvPr/>
        </p:nvSpPr>
        <p:spPr>
          <a:xfrm>
            <a:off x="32813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94" name="Google Shape;2294;p60"/>
          <p:cNvCxnSpPr>
            <a:stCxn id="31" idx="2"/>
          </p:cNvCxnSpPr>
          <p:nvPr/>
        </p:nvCxnSpPr>
        <p:spPr>
          <a:xfrm rot="10800000" flipV="1">
            <a:off x="532765" y="1865630"/>
            <a:ext cx="2748915" cy="563245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" name="Google Shape;2294;p60"/>
          <p:cNvCxnSpPr>
            <a:stCxn id="30" idx="2"/>
          </p:cNvCxnSpPr>
          <p:nvPr/>
        </p:nvCxnSpPr>
        <p:spPr>
          <a:xfrm rot="10800000" flipV="1">
            <a:off x="1403985" y="1360805"/>
            <a:ext cx="1878330" cy="418465"/>
          </a:xfrm>
          <a:prstGeom prst="bentConnector3">
            <a:avLst>
              <a:gd name="adj1" fmla="val 99966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" name="Google Shape;2294;p60"/>
          <p:cNvCxnSpPr>
            <a:stCxn id="30" idx="2"/>
          </p:cNvCxnSpPr>
          <p:nvPr/>
        </p:nvCxnSpPr>
        <p:spPr>
          <a:xfrm rot="10800000" flipV="1">
            <a:off x="1691005" y="1360805"/>
            <a:ext cx="1590675" cy="41846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2294;p60"/>
          <p:cNvCxnSpPr>
            <a:stCxn id="25" idx="4"/>
          </p:cNvCxnSpPr>
          <p:nvPr/>
        </p:nvCxnSpPr>
        <p:spPr>
          <a:xfrm rot="5400000" flipV="1">
            <a:off x="5097145" y="2735580"/>
            <a:ext cx="1627505" cy="57785"/>
          </a:xfrm>
          <a:prstGeom prst="bentConnector3">
            <a:avLst>
              <a:gd name="adj1" fmla="val 100117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Google Shape;2304;p61"/>
          <p:cNvSpPr txBox="1"/>
          <p:nvPr/>
        </p:nvSpPr>
        <p:spPr>
          <a:xfrm>
            <a:off x="5896610" y="1131570"/>
            <a:ext cx="145288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belt tensioner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9" name="Google Shape;2307;p61"/>
          <p:cNvSpPr/>
          <p:nvPr/>
        </p:nvSpPr>
        <p:spPr>
          <a:xfrm>
            <a:off x="5671529" y="127260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Picture 40" descr="WhatsApp Image 2025-06-22 at 20.53.43 (2)"/>
          <p:cNvPicPr>
            <a:picLocks noChangeAspect="1"/>
          </p:cNvPicPr>
          <p:nvPr/>
        </p:nvPicPr>
        <p:blipFill>
          <a:blip r:embed="rId7"/>
          <a:srcRect l="16790" t="16590" r="66370" b="60961"/>
          <a:stretch>
            <a:fillRect/>
          </a:stretch>
        </p:blipFill>
        <p:spPr>
          <a:xfrm>
            <a:off x="611505" y="3286760"/>
            <a:ext cx="1742440" cy="1742440"/>
          </a:xfrm>
          <a:prstGeom prst="rect">
            <a:avLst/>
          </a:prstGeom>
        </p:spPr>
      </p:pic>
      <p:sp>
        <p:nvSpPr>
          <p:cNvPr id="43" name="Google Shape;2307;p61"/>
          <p:cNvSpPr/>
          <p:nvPr/>
        </p:nvSpPr>
        <p:spPr>
          <a:xfrm>
            <a:off x="3103589" y="314775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4" name="Google Shape;2294;p60"/>
          <p:cNvCxnSpPr>
            <a:stCxn id="39" idx="4"/>
          </p:cNvCxnSpPr>
          <p:nvPr/>
        </p:nvCxnSpPr>
        <p:spPr>
          <a:xfrm rot="5400000">
            <a:off x="4457065" y="2351405"/>
            <a:ext cx="2207260" cy="39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2294;p60"/>
          <p:cNvCxnSpPr>
            <a:stCxn id="25" idx="4"/>
          </p:cNvCxnSpPr>
          <p:nvPr/>
        </p:nvCxnSpPr>
        <p:spPr>
          <a:xfrm rot="5400000" flipV="1">
            <a:off x="5781040" y="2051685"/>
            <a:ext cx="1412240" cy="1210945"/>
          </a:xfrm>
          <a:prstGeom prst="bentConnector3">
            <a:avLst>
              <a:gd name="adj1" fmla="val 4997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" name="Google Shape;2294;p60"/>
          <p:cNvCxnSpPr>
            <a:stCxn id="25" idx="4"/>
          </p:cNvCxnSpPr>
          <p:nvPr/>
        </p:nvCxnSpPr>
        <p:spPr>
          <a:xfrm rot="5400000">
            <a:off x="4880610" y="2578100"/>
            <a:ext cx="1628140" cy="37401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545" y="3823970"/>
            <a:ext cx="1049020" cy="1252220"/>
          </a:xfrm>
          <a:prstGeom prst="rect">
            <a:avLst/>
          </a:prstGeom>
        </p:spPr>
      </p:pic>
      <p:sp>
        <p:nvSpPr>
          <p:cNvPr id="48" name="Google Shape;2309;p61"/>
          <p:cNvSpPr txBox="1"/>
          <p:nvPr/>
        </p:nvSpPr>
        <p:spPr>
          <a:xfrm>
            <a:off x="3329940" y="345249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NEMA 17 motors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0" name="Google Shape;2309;p61"/>
          <p:cNvSpPr txBox="1"/>
          <p:nvPr/>
        </p:nvSpPr>
        <p:spPr>
          <a:xfrm>
            <a:off x="3347720" y="401193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motor driver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3103589" y="418280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3102954" y="362337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4" name="Google Shape;2384;p62"/>
          <p:cNvCxnSpPr>
            <a:stCxn id="51" idx="2"/>
          </p:cNvCxnSpPr>
          <p:nvPr/>
        </p:nvCxnSpPr>
        <p:spPr>
          <a:xfrm rot="10800000" flipH="1">
            <a:off x="3103880" y="4227195"/>
            <a:ext cx="3196590" cy="41275"/>
          </a:xfrm>
          <a:prstGeom prst="bentConnector5">
            <a:avLst>
              <a:gd name="adj1" fmla="val -7449"/>
              <a:gd name="adj2" fmla="val 786154"/>
              <a:gd name="adj3" fmla="val 527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V="1">
            <a:off x="1259840" y="3233420"/>
            <a:ext cx="1844040" cy="1209675"/>
          </a:xfrm>
          <a:prstGeom prst="bentConnector3">
            <a:avLst>
              <a:gd name="adj1" fmla="val 1090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V="1">
            <a:off x="1303020" y="3709670"/>
            <a:ext cx="1800225" cy="86360"/>
          </a:xfrm>
          <a:prstGeom prst="bentConnector3">
            <a:avLst>
              <a:gd name="adj1" fmla="val 10028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" name="Google Shape;2294;p60"/>
          <p:cNvCxnSpPr>
            <a:stCxn id="12" idx="4"/>
            <a:endCxn id="4" idx="0"/>
          </p:cNvCxnSpPr>
          <p:nvPr/>
        </p:nvCxnSpPr>
        <p:spPr>
          <a:xfrm rot="5400000" flipV="1">
            <a:off x="7416800" y="1190625"/>
            <a:ext cx="910590" cy="6985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ysDot"/>
            <a:miter lim="800000"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0" mute="1"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399;p63"/>
          <p:cNvGrpSpPr/>
          <p:nvPr/>
        </p:nvGrpSpPr>
        <p:grpSpPr>
          <a:xfrm>
            <a:off x="323850" y="1466850"/>
            <a:ext cx="2245360" cy="3165475"/>
            <a:chOff x="5395581" y="2545101"/>
            <a:chExt cx="1175700" cy="2345870"/>
          </a:xfrm>
        </p:grpSpPr>
        <p:sp>
          <p:nvSpPr>
            <p:cNvPr id="6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Pianist</a:t>
            </a:r>
            <a:endParaRPr lang="sk-SK" altLang="en-GB"/>
          </a:p>
        </p:txBody>
      </p:sp>
      <p:sp>
        <p:nvSpPr>
          <p:cNvPr id="2308" name="Google Shape;2308;p61"/>
          <p:cNvSpPr txBox="1"/>
          <p:nvPr/>
        </p:nvSpPr>
        <p:spPr>
          <a:xfrm>
            <a:off x="3131895" y="939988"/>
            <a:ext cx="22800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Electronics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3060065" y="141986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I2C bus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grpSp>
        <p:nvGrpSpPr>
          <p:cNvPr id="2310" name="Google Shape;2310;p61"/>
          <p:cNvGrpSpPr/>
          <p:nvPr/>
        </p:nvGrpSpPr>
        <p:grpSpPr>
          <a:xfrm>
            <a:off x="2714769" y="948247"/>
            <a:ext cx="285579" cy="285597"/>
            <a:chOff x="5204821" y="2495492"/>
            <a:chExt cx="285579" cy="285597"/>
          </a:xfrm>
        </p:grpSpPr>
        <p:sp>
          <p:nvSpPr>
            <p:cNvPr id="2311" name="Google Shape;2311;p61"/>
            <p:cNvSpPr/>
            <p:nvPr/>
          </p:nvSpPr>
          <p:spPr>
            <a:xfrm>
              <a:off x="5204821" y="2495492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5261536" y="2552197"/>
              <a:ext cx="172110" cy="17212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" name="Google Shape;2315;p61"/>
          <p:cNvGrpSpPr/>
          <p:nvPr/>
        </p:nvGrpSpPr>
        <p:grpSpPr>
          <a:xfrm>
            <a:off x="6675264" y="930762"/>
            <a:ext cx="285579" cy="285597"/>
            <a:chOff x="5204821" y="3669529"/>
            <a:chExt cx="285579" cy="285597"/>
          </a:xfrm>
        </p:grpSpPr>
        <p:sp>
          <p:nvSpPr>
            <p:cNvPr id="12" name="Google Shape;2316;p61"/>
            <p:cNvSpPr/>
            <p:nvPr/>
          </p:nvSpPr>
          <p:spPr>
            <a:xfrm>
              <a:off x="5204821" y="3669529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317;p61"/>
            <p:cNvSpPr/>
            <p:nvPr/>
          </p:nvSpPr>
          <p:spPr>
            <a:xfrm>
              <a:off x="5261536" y="3726235"/>
              <a:ext cx="172110" cy="1721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308;p61"/>
          <p:cNvSpPr txBox="1"/>
          <p:nvPr/>
        </p:nvSpPr>
        <p:spPr>
          <a:xfrm>
            <a:off x="7092315" y="871220"/>
            <a:ext cx="119507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Testing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43" name="Google Shape;2307;p61"/>
          <p:cNvSpPr/>
          <p:nvPr/>
        </p:nvSpPr>
        <p:spPr>
          <a:xfrm>
            <a:off x="2819744" y="153231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2309;p61"/>
          <p:cNvSpPr txBox="1"/>
          <p:nvPr/>
        </p:nvSpPr>
        <p:spPr>
          <a:xfrm>
            <a:off x="3016250" y="174815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5V converter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49" name="Google Shape;2309;p61"/>
          <p:cNvSpPr txBox="1"/>
          <p:nvPr/>
        </p:nvSpPr>
        <p:spPr>
          <a:xfrm>
            <a:off x="3107690" y="290004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Li-Po battery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0" name="Google Shape;2309;p61"/>
          <p:cNvSpPr txBox="1"/>
          <p:nvPr/>
        </p:nvSpPr>
        <p:spPr>
          <a:xfrm>
            <a:off x="3063875" y="239649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ESP32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2819744" y="256736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2816569" y="191268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307;p61"/>
          <p:cNvSpPr/>
          <p:nvPr/>
        </p:nvSpPr>
        <p:spPr>
          <a:xfrm>
            <a:off x="2819744" y="301694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8" name="Google Shape;2294;p60"/>
          <p:cNvCxnSpPr>
            <a:stCxn id="12" idx="4"/>
            <a:endCxn id="2393" idx="0"/>
          </p:cNvCxnSpPr>
          <p:nvPr/>
        </p:nvCxnSpPr>
        <p:spPr>
          <a:xfrm rot="5400000" flipV="1">
            <a:off x="6589078" y="1445578"/>
            <a:ext cx="1413510" cy="955675"/>
          </a:xfrm>
          <a:prstGeom prst="bentConnector3">
            <a:avLst>
              <a:gd name="adj1" fmla="val 49978"/>
            </a:avLst>
          </a:prstGeom>
          <a:noFill/>
          <a:ln w="25400" cap="flat" cmpd="sng">
            <a:solidFill>
              <a:schemeClr val="accent1"/>
            </a:solidFill>
            <a:prstDash val="sysDot"/>
            <a:miter lim="800000"/>
            <a:headEnd type="none" w="med" len="med"/>
            <a:tailEnd type="oval" w="med" len="med"/>
          </a:ln>
        </p:spPr>
      </p:cxnSp>
      <p:pic>
        <p:nvPicPr>
          <p:cNvPr id="2" name="Picture 1" descr="WhatsApp Image 2025-06-30 at 08.05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564005"/>
            <a:ext cx="2115185" cy="2820670"/>
          </a:xfrm>
          <a:prstGeom prst="rect">
            <a:avLst/>
          </a:prstGeom>
        </p:spPr>
      </p:pic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V="1">
            <a:off x="975995" y="1618615"/>
            <a:ext cx="1844040" cy="1209675"/>
          </a:xfrm>
          <a:prstGeom prst="bentConnector3">
            <a:avLst>
              <a:gd name="adj1" fmla="val 1090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8" name="Picture 7" descr="WhatsApp Image 2025-06-30 at 16.00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68470" y="1423035"/>
            <a:ext cx="2428240" cy="1821180"/>
          </a:xfrm>
          <a:prstGeom prst="rect">
            <a:avLst/>
          </a:prstGeom>
        </p:spPr>
      </p:pic>
      <p:cxnSp>
        <p:nvCxnSpPr>
          <p:cNvPr id="56" name="Google Shape;2384;p62"/>
          <p:cNvCxnSpPr/>
          <p:nvPr/>
        </p:nvCxnSpPr>
        <p:spPr>
          <a:xfrm>
            <a:off x="2844165" y="3102610"/>
            <a:ext cx="2880360" cy="333375"/>
          </a:xfrm>
          <a:prstGeom prst="bentConnector3">
            <a:avLst>
              <a:gd name="adj1" fmla="val -606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4" name="Google Shape;2384;p62"/>
          <p:cNvCxnSpPr/>
          <p:nvPr/>
        </p:nvCxnSpPr>
        <p:spPr>
          <a:xfrm flipV="1">
            <a:off x="2820035" y="2139950"/>
            <a:ext cx="2904490" cy="513080"/>
          </a:xfrm>
          <a:prstGeom prst="bentConnector3">
            <a:avLst>
              <a:gd name="adj1" fmla="val -585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V="1">
            <a:off x="1905635" y="1998980"/>
            <a:ext cx="911225" cy="477520"/>
          </a:xfrm>
          <a:prstGeom prst="bentConnector3">
            <a:avLst>
              <a:gd name="adj1" fmla="val 1039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Google Shape;2309;p61"/>
          <p:cNvSpPr txBox="1"/>
          <p:nvPr/>
        </p:nvSpPr>
        <p:spPr>
          <a:xfrm>
            <a:off x="3105150" y="370586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PCA9685 converter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10" name="Google Shape;2307;p61"/>
          <p:cNvSpPr/>
          <p:nvPr/>
        </p:nvSpPr>
        <p:spPr>
          <a:xfrm>
            <a:off x="2817204" y="382276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92" name="Google Shape;2392;p63"/>
          <p:cNvGrpSpPr/>
          <p:nvPr/>
        </p:nvGrpSpPr>
        <p:grpSpPr>
          <a:xfrm>
            <a:off x="6444615" y="2630170"/>
            <a:ext cx="2658110" cy="1593850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14" name="Google Shape;2384;p62"/>
          <p:cNvCxnSpPr>
            <a:stCxn id="10" idx="2"/>
          </p:cNvCxnSpPr>
          <p:nvPr/>
        </p:nvCxnSpPr>
        <p:spPr>
          <a:xfrm rot="10800000">
            <a:off x="1835785" y="3075940"/>
            <a:ext cx="981710" cy="833120"/>
          </a:xfrm>
          <a:prstGeom prst="bentConnector3">
            <a:avLst>
              <a:gd name="adj1" fmla="val 10362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5" name="514439882_23877405341886784_1704193751835619932_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8125" y="2710180"/>
            <a:ext cx="2440940" cy="1198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0" mute="1">
                <p:cTn id="2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Curtains</a:t>
            </a:r>
            <a:endParaRPr lang="sk-SK" altLang="en-GB"/>
          </a:p>
        </p:txBody>
      </p:sp>
      <p:sp>
        <p:nvSpPr>
          <p:cNvPr id="2309" name="Google Shape;2309;p61"/>
          <p:cNvSpPr txBox="1"/>
          <p:nvPr/>
        </p:nvSpPr>
        <p:spPr>
          <a:xfrm>
            <a:off x="2051685" y="322072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Li-ion batteries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8" name="Google Shape;2304;p61"/>
          <p:cNvSpPr txBox="1"/>
          <p:nvPr/>
        </p:nvSpPr>
        <p:spPr>
          <a:xfrm>
            <a:off x="1979295" y="2453640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Button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0" name="Google Shape;2307;p61"/>
          <p:cNvSpPr/>
          <p:nvPr/>
        </p:nvSpPr>
        <p:spPr>
          <a:xfrm>
            <a:off x="1758024" y="257181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2307;p61"/>
          <p:cNvSpPr/>
          <p:nvPr/>
        </p:nvSpPr>
        <p:spPr>
          <a:xfrm>
            <a:off x="1762469" y="337572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2309;p61"/>
          <p:cNvSpPr txBox="1"/>
          <p:nvPr/>
        </p:nvSpPr>
        <p:spPr>
          <a:xfrm>
            <a:off x="1979295" y="366712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ESP32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1763104" y="467493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1758024" y="380180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Picture 0" descr="483127389_1633357564215185_1345654085257581893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5" y="1491615"/>
            <a:ext cx="2220595" cy="3333115"/>
          </a:xfrm>
          <a:prstGeom prst="rect">
            <a:avLst/>
          </a:prstGeom>
        </p:spPr>
      </p:pic>
      <p:cxnSp>
        <p:nvCxnSpPr>
          <p:cNvPr id="35" name="Google Shape;2294;p60"/>
          <p:cNvCxnSpPr>
            <a:stCxn id="30" idx="2"/>
          </p:cNvCxnSpPr>
          <p:nvPr/>
        </p:nvCxnSpPr>
        <p:spPr>
          <a:xfrm rot="10800000" flipH="1" flipV="1">
            <a:off x="1758315" y="2658110"/>
            <a:ext cx="4541520" cy="345440"/>
          </a:xfrm>
          <a:prstGeom prst="bentConnector3">
            <a:avLst>
              <a:gd name="adj1" fmla="val -5243"/>
            </a:avLst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H="1">
            <a:off x="1762125" y="3291840"/>
            <a:ext cx="4537075" cy="170180"/>
          </a:xfrm>
          <a:prstGeom prst="bentConnector3">
            <a:avLst>
              <a:gd name="adj1" fmla="val -524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H="1">
            <a:off x="1757680" y="3651885"/>
            <a:ext cx="4613275" cy="236220"/>
          </a:xfrm>
          <a:prstGeom prst="bentConnector3">
            <a:avLst>
              <a:gd name="adj1" fmla="val -516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2309;p61"/>
          <p:cNvSpPr txBox="1"/>
          <p:nvPr/>
        </p:nvSpPr>
        <p:spPr>
          <a:xfrm>
            <a:off x="1979295" y="449072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motor 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8" name="Google Shape;2384;p62"/>
          <p:cNvCxnSpPr>
            <a:stCxn id="51" idx="2"/>
          </p:cNvCxnSpPr>
          <p:nvPr/>
        </p:nvCxnSpPr>
        <p:spPr>
          <a:xfrm rot="10800000" flipH="1">
            <a:off x="1762760" y="4443730"/>
            <a:ext cx="4680585" cy="317500"/>
          </a:xfrm>
          <a:prstGeom prst="bentConnector3">
            <a:avLst>
              <a:gd name="adj1" fmla="val -508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65" y="699770"/>
            <a:ext cx="1484630" cy="1186815"/>
          </a:xfrm>
          <a:prstGeom prst="rect">
            <a:avLst/>
          </a:prstGeom>
        </p:spPr>
      </p:pic>
      <p:sp>
        <p:nvSpPr>
          <p:cNvPr id="10" name="Google Shape;2304;p61"/>
          <p:cNvSpPr txBox="1"/>
          <p:nvPr/>
        </p:nvSpPr>
        <p:spPr>
          <a:xfrm>
            <a:off x="2051685" y="1993265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3D printed pulley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14" name="Google Shape;2307;p61"/>
          <p:cNvSpPr/>
          <p:nvPr/>
        </p:nvSpPr>
        <p:spPr>
          <a:xfrm>
            <a:off x="1758024" y="214001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" name="Google Shape;2294;p60"/>
          <p:cNvCxnSpPr>
            <a:stCxn id="14" idx="0"/>
          </p:cNvCxnSpPr>
          <p:nvPr/>
        </p:nvCxnSpPr>
        <p:spPr>
          <a:xfrm rot="16200000">
            <a:off x="2811780" y="379730"/>
            <a:ext cx="792480" cy="2727960"/>
          </a:xfrm>
          <a:prstGeom prst="bentConnector2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2307;p61"/>
          <p:cNvSpPr/>
          <p:nvPr/>
        </p:nvSpPr>
        <p:spPr>
          <a:xfrm>
            <a:off x="1757389" y="417963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2309;p61"/>
          <p:cNvSpPr txBox="1"/>
          <p:nvPr/>
        </p:nvSpPr>
        <p:spPr>
          <a:xfrm>
            <a:off x="1979295" y="406971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5V converter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18" name="Google Shape;2384;p62"/>
          <p:cNvCxnSpPr>
            <a:stCxn id="16" idx="2"/>
          </p:cNvCxnSpPr>
          <p:nvPr/>
        </p:nvCxnSpPr>
        <p:spPr>
          <a:xfrm rot="10800000" flipH="1">
            <a:off x="1757045" y="4011930"/>
            <a:ext cx="4542155" cy="254000"/>
          </a:xfrm>
          <a:prstGeom prst="bentConnector3">
            <a:avLst>
              <a:gd name="adj1" fmla="val -524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0800000">
            <a:off x="6883549" y="307613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4068445" y="204660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3 at 13.17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00" y="2571750"/>
            <a:ext cx="1565275" cy="1174115"/>
          </a:xfrm>
          <a:prstGeom prst="rect">
            <a:avLst/>
          </a:prstGeom>
        </p:spPr>
      </p:pic>
      <p:pic>
        <p:nvPicPr>
          <p:cNvPr id="3" name="Picture 2" descr="WhatsApp Image 2025-06-23 at 13.17.25"/>
          <p:cNvPicPr>
            <a:picLocks noChangeAspect="1"/>
          </p:cNvPicPr>
          <p:nvPr/>
        </p:nvPicPr>
        <p:blipFill>
          <a:blip r:embed="rId2"/>
          <a:srcRect l="40382" t="31571" b="29680"/>
          <a:stretch>
            <a:fillRect/>
          </a:stretch>
        </p:blipFill>
        <p:spPr>
          <a:xfrm rot="16200000">
            <a:off x="2337435" y="1572260"/>
            <a:ext cx="1080770" cy="944880"/>
          </a:xfrm>
          <a:prstGeom prst="rect">
            <a:avLst/>
          </a:prstGeom>
        </p:spPr>
      </p:pic>
      <p:pic>
        <p:nvPicPr>
          <p:cNvPr id="4" name="Picture 3" descr="WhatsApp Image 2025-06-23 at 13.17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40" y="2098675"/>
            <a:ext cx="2401570" cy="1800860"/>
          </a:xfrm>
          <a:prstGeom prst="rect">
            <a:avLst/>
          </a:prstGeom>
        </p:spPr>
      </p:pic>
      <p:sp>
        <p:nvSpPr>
          <p:cNvPr id="2323" name="Google Shape;2323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Drummer</a:t>
            </a:r>
            <a:endParaRPr lang="sk-SK" altLang="en-GB"/>
          </a:p>
        </p:txBody>
      </p:sp>
      <p:sp>
        <p:nvSpPr>
          <p:cNvPr id="2376" name="Google Shape;2376;p62"/>
          <p:cNvSpPr txBox="1"/>
          <p:nvPr/>
        </p:nvSpPr>
        <p:spPr>
          <a:xfrm>
            <a:off x="4312700" y="1131496"/>
            <a:ext cx="1549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holder for 3,7V batteries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80" name="Google Shape;2380;p62"/>
          <p:cNvSpPr txBox="1"/>
          <p:nvPr/>
        </p:nvSpPr>
        <p:spPr>
          <a:xfrm>
            <a:off x="467270" y="1630519"/>
            <a:ext cx="15423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81" name="Google Shape;2381;p62"/>
          <p:cNvSpPr txBox="1"/>
          <p:nvPr/>
        </p:nvSpPr>
        <p:spPr>
          <a:xfrm>
            <a:off x="6256655" y="1133475"/>
            <a:ext cx="267525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Step down converter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83" name="Google Shape;2383;p62"/>
          <p:cNvSpPr txBox="1"/>
          <p:nvPr/>
        </p:nvSpPr>
        <p:spPr>
          <a:xfrm>
            <a:off x="830580" y="1617980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MG996R servo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2384" name="Google Shape;2384;p62"/>
          <p:cNvCxnSpPr>
            <a:stCxn id="2307" idx="4"/>
          </p:cNvCxnSpPr>
          <p:nvPr/>
        </p:nvCxnSpPr>
        <p:spPr>
          <a:xfrm rot="5400000" flipV="1">
            <a:off x="1731010" y="934720"/>
            <a:ext cx="187960" cy="2186305"/>
          </a:xfrm>
          <a:prstGeom prst="bentConnector2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6" name="Google Shape;2386;p62"/>
          <p:cNvCxnSpPr>
            <a:stCxn id="18" idx="2"/>
          </p:cNvCxnSpPr>
          <p:nvPr/>
        </p:nvCxnSpPr>
        <p:spPr>
          <a:xfrm rot="10800000" flipH="1" flipV="1">
            <a:off x="4140835" y="1505585"/>
            <a:ext cx="1577340" cy="993775"/>
          </a:xfrm>
          <a:prstGeom prst="bentConnector3">
            <a:avLst>
              <a:gd name="adj1" fmla="val -15097"/>
            </a:avLst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7" name="Google Shape;2387;p62"/>
          <p:cNvCxnSpPr>
            <a:stCxn id="35" idx="0"/>
          </p:cNvCxnSpPr>
          <p:nvPr/>
        </p:nvCxnSpPr>
        <p:spPr>
          <a:xfrm rot="16200000">
            <a:off x="2667635" y="1214755"/>
            <a:ext cx="184785" cy="4056380"/>
          </a:xfrm>
          <a:prstGeom prst="bentConnector2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Google Shape;2383;p62"/>
          <p:cNvSpPr txBox="1"/>
          <p:nvPr/>
        </p:nvSpPr>
        <p:spPr>
          <a:xfrm>
            <a:off x="7259320" y="1616075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Led strips</a:t>
            </a:r>
            <a:r>
              <a:rPr lang="en-US" alt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on drums</a:t>
            </a: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	 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45" name="Google Shape;9741;p74"/>
          <p:cNvCxnSpPr>
            <a:endCxn id="5" idx="3"/>
          </p:cNvCxnSpPr>
          <p:nvPr/>
        </p:nvCxnSpPr>
        <p:spPr>
          <a:xfrm flipH="1" flipV="1">
            <a:off x="8801735" y="1857375"/>
            <a:ext cx="9525" cy="1707515"/>
          </a:xfrm>
          <a:prstGeom prst="straightConnector1">
            <a:avLst/>
          </a:prstGeom>
          <a:ln w="31750" cap="rnd">
            <a:solidFill>
              <a:schemeClr val="accent2">
                <a:lumMod val="2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Google Shape;9741;p74"/>
          <p:cNvCxnSpPr/>
          <p:nvPr/>
        </p:nvCxnSpPr>
        <p:spPr>
          <a:xfrm flipH="1">
            <a:off x="7369175" y="3147695"/>
            <a:ext cx="1451610" cy="0"/>
          </a:xfrm>
          <a:prstGeom prst="straightConnector1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Google Shape;9741;p74"/>
          <p:cNvCxnSpPr/>
          <p:nvPr/>
        </p:nvCxnSpPr>
        <p:spPr>
          <a:xfrm flipH="1">
            <a:off x="7800975" y="3507740"/>
            <a:ext cx="1019810" cy="3810"/>
          </a:xfrm>
          <a:prstGeom prst="straightConnector1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Google Shape;9741;p74"/>
          <p:cNvCxnSpPr/>
          <p:nvPr/>
        </p:nvCxnSpPr>
        <p:spPr>
          <a:xfrm flipH="1">
            <a:off x="8089900" y="3147695"/>
            <a:ext cx="730885" cy="0"/>
          </a:xfrm>
          <a:prstGeom prst="straightConnector1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Google Shape;2386;p62"/>
          <p:cNvCxnSpPr>
            <a:stCxn id="21" idx="2"/>
          </p:cNvCxnSpPr>
          <p:nvPr/>
        </p:nvCxnSpPr>
        <p:spPr>
          <a:xfrm rot="10800000" flipV="1">
            <a:off x="5796280" y="1372235"/>
            <a:ext cx="288290" cy="2279015"/>
          </a:xfrm>
          <a:prstGeom prst="bentConnector2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Google Shape;2381;p62"/>
          <p:cNvSpPr txBox="1"/>
          <p:nvPr/>
        </p:nvSpPr>
        <p:spPr>
          <a:xfrm>
            <a:off x="971550" y="3147695"/>
            <a:ext cx="892810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button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14" name="Google Shape;2381;p62"/>
          <p:cNvSpPr txBox="1"/>
          <p:nvPr/>
        </p:nvSpPr>
        <p:spPr>
          <a:xfrm>
            <a:off x="2435860" y="3939540"/>
            <a:ext cx="89471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ESP32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15" name="Google Shape;2387;p62"/>
          <p:cNvCxnSpPr>
            <a:stCxn id="38" idx="0"/>
          </p:cNvCxnSpPr>
          <p:nvPr/>
        </p:nvCxnSpPr>
        <p:spPr>
          <a:xfrm rot="16200000">
            <a:off x="3336925" y="2648585"/>
            <a:ext cx="448310" cy="2454910"/>
          </a:xfrm>
          <a:prstGeom prst="bentConnector2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305" name="Google Shape;2305;p61"/>
          <p:cNvGrpSpPr/>
          <p:nvPr/>
        </p:nvGrpSpPr>
        <p:grpSpPr>
          <a:xfrm>
            <a:off x="589424" y="170548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" name="Google Shape;2305;p61"/>
          <p:cNvGrpSpPr/>
          <p:nvPr/>
        </p:nvGrpSpPr>
        <p:grpSpPr>
          <a:xfrm>
            <a:off x="4083829" y="1363217"/>
            <a:ext cx="285579" cy="285597"/>
            <a:chOff x="5204821" y="1321454"/>
            <a:chExt cx="285579" cy="285597"/>
          </a:xfrm>
        </p:grpSpPr>
        <p:sp>
          <p:nvSpPr>
            <p:cNvPr id="17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2305;p61"/>
          <p:cNvGrpSpPr/>
          <p:nvPr/>
        </p:nvGrpSpPr>
        <p:grpSpPr>
          <a:xfrm>
            <a:off x="6027564" y="1229867"/>
            <a:ext cx="285579" cy="285597"/>
            <a:chOff x="5204821" y="1321454"/>
            <a:chExt cx="285579" cy="285597"/>
          </a:xfrm>
        </p:grpSpPr>
        <p:sp>
          <p:nvSpPr>
            <p:cNvPr id="20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305;p61"/>
          <p:cNvGrpSpPr/>
          <p:nvPr/>
        </p:nvGrpSpPr>
        <p:grpSpPr>
          <a:xfrm>
            <a:off x="7107064" y="1723262"/>
            <a:ext cx="285579" cy="285597"/>
            <a:chOff x="5204821" y="1321454"/>
            <a:chExt cx="285579" cy="285597"/>
          </a:xfrm>
        </p:grpSpPr>
        <p:sp>
          <p:nvSpPr>
            <p:cNvPr id="23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2305;p61"/>
          <p:cNvGrpSpPr/>
          <p:nvPr/>
        </p:nvGrpSpPr>
        <p:grpSpPr>
          <a:xfrm>
            <a:off x="589424" y="3279012"/>
            <a:ext cx="285579" cy="285597"/>
            <a:chOff x="5204821" y="1321454"/>
            <a:chExt cx="285579" cy="285597"/>
          </a:xfrm>
        </p:grpSpPr>
        <p:sp>
          <p:nvSpPr>
            <p:cNvPr id="34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" name="Google Shape;2305;p61"/>
          <p:cNvGrpSpPr/>
          <p:nvPr/>
        </p:nvGrpSpPr>
        <p:grpSpPr>
          <a:xfrm>
            <a:off x="2190894" y="4043552"/>
            <a:ext cx="285579" cy="285597"/>
            <a:chOff x="5204821" y="1321454"/>
            <a:chExt cx="285579" cy="285597"/>
          </a:xfrm>
        </p:grpSpPr>
        <p:sp>
          <p:nvSpPr>
            <p:cNvPr id="37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3" grpId="0"/>
      <p:bldP spid="23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9" name="Google Shape;2399;p63"/>
          <p:cNvGrpSpPr/>
          <p:nvPr/>
        </p:nvGrpSpPr>
        <p:grpSpPr>
          <a:xfrm>
            <a:off x="3776980" y="3359785"/>
            <a:ext cx="950595" cy="1673225"/>
            <a:chOff x="5395581" y="2545101"/>
            <a:chExt cx="1175700" cy="2345870"/>
          </a:xfrm>
        </p:grpSpPr>
        <p:sp>
          <p:nvSpPr>
            <p:cNvPr id="1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3564255" y="641985"/>
            <a:ext cx="2099310" cy="172402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96" name="Google Shape;2396;p63"/>
          <p:cNvSpPr txBox="1"/>
          <p:nvPr>
            <p:ph type="title"/>
          </p:nvPr>
        </p:nvSpPr>
        <p:spPr>
          <a:xfrm>
            <a:off x="323850" y="339090"/>
            <a:ext cx="3281680" cy="760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Communication</a:t>
            </a:r>
            <a:endParaRPr lang="en-US" altLang="en-GB"/>
          </a:p>
        </p:txBody>
      </p:sp>
      <p:grpSp>
        <p:nvGrpSpPr>
          <p:cNvPr id="2403" name="Google Shape;2403;p63"/>
          <p:cNvGrpSpPr/>
          <p:nvPr/>
        </p:nvGrpSpPr>
        <p:grpSpPr>
          <a:xfrm>
            <a:off x="2342515" y="4947920"/>
            <a:ext cx="6751955" cy="133985"/>
            <a:chOff x="2734950" y="3980917"/>
            <a:chExt cx="6577300" cy="134070"/>
          </a:xfrm>
        </p:grpSpPr>
        <p:sp>
          <p:nvSpPr>
            <p:cNvPr id="2404" name="Google Shape;2404;p63"/>
            <p:cNvSpPr/>
            <p:nvPr/>
          </p:nvSpPr>
          <p:spPr>
            <a:xfrm rot="10800000">
              <a:off x="2734950" y="3980917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05" name="Google Shape;2405;p63"/>
            <p:cNvCxnSpPr/>
            <p:nvPr/>
          </p:nvCxnSpPr>
          <p:spPr>
            <a:xfrm rot="10800000">
              <a:off x="2831050" y="4047947"/>
              <a:ext cx="648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6" name="Google Shape;2406;p63"/>
            <p:cNvSpPr/>
            <p:nvPr/>
          </p:nvSpPr>
          <p:spPr>
            <a:xfrm rot="10800000">
              <a:off x="2765063" y="4011000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8 at 09.25.44"/>
          <p:cNvPicPr>
            <a:picLocks noChangeAspect="1"/>
          </p:cNvPicPr>
          <p:nvPr/>
        </p:nvPicPr>
        <p:blipFill>
          <a:blip r:embed="rId1"/>
          <a:srcRect l="16412" t="27593" r="25728" b="10802"/>
          <a:stretch>
            <a:fillRect/>
          </a:stretch>
        </p:blipFill>
        <p:spPr>
          <a:xfrm>
            <a:off x="1403985" y="2211705"/>
            <a:ext cx="785495" cy="1115060"/>
          </a:xfrm>
          <a:prstGeom prst="rect">
            <a:avLst/>
          </a:prstGeom>
        </p:spPr>
      </p:pic>
      <p:pic>
        <p:nvPicPr>
          <p:cNvPr id="3" name="Picture 2" descr="WhatsApp Image 2025-06-28 at 09.25.43"/>
          <p:cNvPicPr>
            <a:picLocks noChangeAspect="1"/>
          </p:cNvPicPr>
          <p:nvPr/>
        </p:nvPicPr>
        <p:blipFill>
          <a:blip r:embed="rId2"/>
          <a:srcRect l="33871" t="32028" r="37097" b="7008"/>
          <a:stretch>
            <a:fillRect/>
          </a:stretch>
        </p:blipFill>
        <p:spPr>
          <a:xfrm>
            <a:off x="755650" y="1779270"/>
            <a:ext cx="301625" cy="844550"/>
          </a:xfrm>
          <a:prstGeom prst="rect">
            <a:avLst/>
          </a:prstGeom>
        </p:spPr>
      </p:pic>
      <p:cxnSp>
        <p:nvCxnSpPr>
          <p:cNvPr id="58" name="Google Shape;2294;p60"/>
          <p:cNvCxnSpPr>
            <a:stCxn id="3" idx="2"/>
            <a:endCxn id="2" idx="2"/>
          </p:cNvCxnSpPr>
          <p:nvPr/>
        </p:nvCxnSpPr>
        <p:spPr>
          <a:xfrm rot="5400000" flipV="1">
            <a:off x="1000760" y="2529840"/>
            <a:ext cx="702945" cy="890270"/>
          </a:xfrm>
          <a:prstGeom prst="bentConnector3">
            <a:avLst>
              <a:gd name="adj1" fmla="val 133830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Picture 4" descr="WhatsApp Image 2025-06-22 at 20.53.43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130" y="699135"/>
            <a:ext cx="1853565" cy="1390650"/>
          </a:xfrm>
          <a:prstGeom prst="rect">
            <a:avLst/>
          </a:prstGeom>
        </p:spPr>
      </p:pic>
      <p:pic>
        <p:nvPicPr>
          <p:cNvPr id="6" name="Picture 5" descr="WhatsApp Image 2025-06-23 at 13.17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599440"/>
            <a:ext cx="2233295" cy="1674495"/>
          </a:xfrm>
          <a:prstGeom prst="rect">
            <a:avLst/>
          </a:prstGeom>
        </p:spPr>
      </p:pic>
      <p:pic>
        <p:nvPicPr>
          <p:cNvPr id="7" name="Picture 6" descr="494831050_1017322260247511_2761815162999690407_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10" y="3430270"/>
            <a:ext cx="1007745" cy="1339215"/>
          </a:xfrm>
          <a:prstGeom prst="rect">
            <a:avLst/>
          </a:prstGeom>
        </p:spPr>
      </p:pic>
      <p:pic>
        <p:nvPicPr>
          <p:cNvPr id="9" name="Picture 8" descr="WhatsApp Image 2025-06-28 at 09.43.43"/>
          <p:cNvPicPr>
            <a:picLocks noChangeAspect="1"/>
          </p:cNvPicPr>
          <p:nvPr/>
        </p:nvPicPr>
        <p:blipFill>
          <a:blip r:embed="rId6"/>
          <a:srcRect l="22831" t="29106" r="36078" b="28095"/>
          <a:stretch>
            <a:fillRect/>
          </a:stretch>
        </p:blipFill>
        <p:spPr>
          <a:xfrm rot="16200000">
            <a:off x="2832100" y="2798445"/>
            <a:ext cx="311150" cy="432435"/>
          </a:xfrm>
          <a:prstGeom prst="rect">
            <a:avLst/>
          </a:prstGeom>
        </p:spPr>
      </p:pic>
      <p:cxnSp>
        <p:nvCxnSpPr>
          <p:cNvPr id="10" name="Google Shape;2294;p60"/>
          <p:cNvCxnSpPr>
            <a:stCxn id="2" idx="3"/>
            <a:endCxn id="9" idx="0"/>
          </p:cNvCxnSpPr>
          <p:nvPr/>
        </p:nvCxnSpPr>
        <p:spPr>
          <a:xfrm>
            <a:off x="2189480" y="2769235"/>
            <a:ext cx="582295" cy="245745"/>
          </a:xfrm>
          <a:prstGeom prst="bentConnector3">
            <a:avLst>
              <a:gd name="adj1" fmla="val 50055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Google Shape;2308;p61"/>
          <p:cNvSpPr txBox="1"/>
          <p:nvPr/>
        </p:nvSpPr>
        <p:spPr>
          <a:xfrm>
            <a:off x="506730" y="1275080"/>
            <a:ext cx="79883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Input 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11" name="Google Shape;2308;p61"/>
          <p:cNvSpPr txBox="1"/>
          <p:nvPr/>
        </p:nvSpPr>
        <p:spPr>
          <a:xfrm>
            <a:off x="1115695" y="174371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Raspberry pi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16" name="Google Shape;2294;p60"/>
          <p:cNvCxnSpPr>
            <a:stCxn id="9" idx="2"/>
            <a:endCxn id="6" idx="2"/>
          </p:cNvCxnSpPr>
          <p:nvPr/>
        </p:nvCxnSpPr>
        <p:spPr>
          <a:xfrm flipV="1">
            <a:off x="3204210" y="2273935"/>
            <a:ext cx="4140835" cy="741045"/>
          </a:xfrm>
          <a:prstGeom prst="bentConnector2">
            <a:avLst/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Google Shape;2294;p60"/>
          <p:cNvCxnSpPr>
            <a:stCxn id="9" idx="2"/>
            <a:endCxn id="7" idx="1"/>
          </p:cNvCxnSpPr>
          <p:nvPr/>
        </p:nvCxnSpPr>
        <p:spPr>
          <a:xfrm>
            <a:off x="3204210" y="3014980"/>
            <a:ext cx="3530600" cy="1085215"/>
          </a:xfrm>
          <a:prstGeom prst="bentConnector3">
            <a:avLst>
              <a:gd name="adj1" fmla="val 50000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Google Shape;2308;p61"/>
          <p:cNvSpPr txBox="1"/>
          <p:nvPr/>
        </p:nvSpPr>
        <p:spPr>
          <a:xfrm>
            <a:off x="3131820" y="2541270"/>
            <a:ext cx="172339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200" b="1">
                <a:solidFill>
                  <a:srgbClr val="FF0000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ESP-NOW -&gt;</a:t>
            </a:r>
            <a:endParaRPr lang="en-US" altLang="sk-SK" sz="1200" b="1">
              <a:solidFill>
                <a:srgbClr val="FF0000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27" name="Google Shape;2294;p60"/>
          <p:cNvCxnSpPr>
            <a:endCxn id="5" idx="2"/>
          </p:cNvCxnSpPr>
          <p:nvPr/>
        </p:nvCxnSpPr>
        <p:spPr>
          <a:xfrm flipV="1">
            <a:off x="3203575" y="2089785"/>
            <a:ext cx="1430655" cy="913765"/>
          </a:xfrm>
          <a:prstGeom prst="bentConnector2">
            <a:avLst/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Google Shape;2294;p60"/>
          <p:cNvCxnSpPr>
            <a:stCxn id="6" idx="1"/>
            <a:endCxn id="5" idx="3"/>
          </p:cNvCxnSpPr>
          <p:nvPr/>
        </p:nvCxnSpPr>
        <p:spPr>
          <a:xfrm rot="10800000">
            <a:off x="5560695" y="1394460"/>
            <a:ext cx="667385" cy="42545"/>
          </a:xfrm>
          <a:prstGeom prst="bentConnector3">
            <a:avLst>
              <a:gd name="adj1" fmla="val 49952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Google Shape;2308;p61"/>
          <p:cNvSpPr txBox="1"/>
          <p:nvPr/>
        </p:nvSpPr>
        <p:spPr>
          <a:xfrm>
            <a:off x="3904615" y="194945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Pianist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2" name="Google Shape;2308;p61"/>
          <p:cNvSpPr txBox="1"/>
          <p:nvPr/>
        </p:nvSpPr>
        <p:spPr>
          <a:xfrm>
            <a:off x="6616065" y="12319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Drummer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4" name="Google Shape;2308;p61"/>
          <p:cNvSpPr txBox="1"/>
          <p:nvPr/>
        </p:nvSpPr>
        <p:spPr>
          <a:xfrm>
            <a:off x="6509385" y="302641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Dancer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pic>
        <p:nvPicPr>
          <p:cNvPr id="36" name="Picture 35" descr="483127389_1633357564215185_1345654085257581893_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10" y="3439795"/>
            <a:ext cx="786130" cy="1179830"/>
          </a:xfrm>
          <a:prstGeom prst="rect">
            <a:avLst/>
          </a:prstGeom>
        </p:spPr>
      </p:pic>
      <p:cxnSp>
        <p:nvCxnSpPr>
          <p:cNvPr id="37" name="Google Shape;2294;p60"/>
          <p:cNvCxnSpPr>
            <a:endCxn id="36" idx="2"/>
          </p:cNvCxnSpPr>
          <p:nvPr/>
        </p:nvCxnSpPr>
        <p:spPr>
          <a:xfrm rot="5400000" flipV="1">
            <a:off x="2875915" y="3250565"/>
            <a:ext cx="1616075" cy="1122045"/>
          </a:xfrm>
          <a:prstGeom prst="bentConnector3">
            <a:avLst>
              <a:gd name="adj1" fmla="val 114735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Google Shape;2308;p61"/>
          <p:cNvSpPr txBox="1"/>
          <p:nvPr/>
        </p:nvSpPr>
        <p:spPr>
          <a:xfrm>
            <a:off x="3517265" y="3041015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Curtains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6200000">
            <a:off x="142389" y="282721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1" name="Google Shape;1841;p46"/>
          <p:cNvSpPr txBox="1"/>
          <p:nvPr>
            <p:ph type="title"/>
          </p:nvPr>
        </p:nvSpPr>
        <p:spPr>
          <a:xfrm>
            <a:off x="2195830" y="915670"/>
            <a:ext cx="4948555" cy="670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/>
              <a:t>Programming languages</a:t>
            </a:r>
            <a:endParaRPr lang="sk-SK" altLang="en-US"/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 descr="Python-logo-notext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0425" y="2120900"/>
            <a:ext cx="1585595" cy="1739900"/>
          </a:xfrm>
          <a:prstGeom prst="rect">
            <a:avLst/>
          </a:prstGeom>
        </p:spPr>
      </p:pic>
      <p:pic>
        <p:nvPicPr>
          <p:cNvPr id="5" name="Picture 4" descr="c2664dcf18d2fd777aa954df6cd113a2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" y="2058035"/>
            <a:ext cx="2279650" cy="16808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1342</Words>
  <Application>WPS Presentation</Application>
  <PresentationFormat/>
  <Paragraphs>139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Arial</vt:lpstr>
      <vt:lpstr>IBM Plex Mono</vt:lpstr>
      <vt:lpstr>Segoe Print</vt:lpstr>
      <vt:lpstr>Poppins</vt:lpstr>
      <vt:lpstr>Roboto Condensed Light</vt:lpstr>
      <vt:lpstr>Open Sans</vt:lpstr>
      <vt:lpstr>Source Code Pro</vt:lpstr>
      <vt:lpstr>PT Sans</vt:lpstr>
      <vt:lpstr>Microsoft YaHei</vt:lpstr>
      <vt:lpstr>Arial Unicode MS</vt:lpstr>
      <vt:lpstr>IBM Plex Mono</vt:lpstr>
      <vt:lpstr>Poppins</vt:lpstr>
      <vt:lpstr>Introduction to Coding Workshop by Slidesgo</vt:lpstr>
      <vt:lpstr>Technical presentation</vt:lpstr>
      <vt:lpstr>04</vt:lpstr>
      <vt:lpstr>Dancer</vt:lpstr>
      <vt:lpstr>Pianist</vt:lpstr>
      <vt:lpstr>Pianist</vt:lpstr>
      <vt:lpstr>Pianist</vt:lpstr>
      <vt:lpstr>Drummer</vt:lpstr>
      <vt:lpstr>Communication</vt:lpstr>
      <vt:lpstr>Dancer</vt:lpstr>
      <vt:lpstr>Thanks for watching!!!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/>
  <cp:lastModifiedBy>Martin</cp:lastModifiedBy>
  <cp:revision>20</cp:revision>
  <dcterms:created xsi:type="dcterms:W3CDTF">2025-06-21T12:47:00Z</dcterms:created>
  <dcterms:modified xsi:type="dcterms:W3CDTF">2025-07-01T13:20:26Z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9895DC005E4F498395EFE942982DFDF8_12</vt:lpwstr>
  </property>
  <property fmtid="{D5CDD505-2E9C-101B-9397-08002B2CF9AE}" pid="3" name="KSOProductBuildVer">
    <vt:lpwstr>1033-12.2.0.21546</vt:lpwstr>
  </property>
</Properties>
</file>